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70" r:id="rId4"/>
    <p:sldId id="271" r:id="rId5"/>
    <p:sldId id="272" r:id="rId6"/>
    <p:sldId id="262" r:id="rId7"/>
    <p:sldId id="268" r:id="rId8"/>
    <p:sldId id="269" r:id="rId9"/>
    <p:sldId id="27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E918D-29B3-49A4-9EE0-1C995C33BB3A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9F0DA-9C38-402F-8BCD-D8F6C1B431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142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A9F0DA-9C38-402F-8BCD-D8F6C1B4312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3110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2024 – 2025</a:t>
            </a:r>
          </a:p>
          <a:p>
            <a:pPr algn="ctr"/>
            <a:r>
              <a:rPr lang="fr-FR" sz="4800" dirty="0"/>
              <a:t>Manche 3 – Niveau 4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ACAB7E7-B781-4337-9ADC-9224AB7F2269}"/>
                  </a:ext>
                </a:extLst>
              </p:cNvPr>
              <p:cNvSpPr txBox="1"/>
              <p:nvPr/>
            </p:nvSpPr>
            <p:spPr>
              <a:xfrm>
                <a:off x="1274738" y="2301992"/>
                <a:ext cx="9642524" cy="22540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lnSpc>
                    <a:spcPct val="150000"/>
                  </a:lnSpc>
                </a:pPr>
                <a:r>
                  <a:rPr lang="fr-FR" sz="4000" dirty="0"/>
                  <a:t>Dans une classe de 27 élèves,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000" i="1"/>
                        </m:ctrlPr>
                      </m:fPr>
                      <m:num>
                        <m:r>
                          <a:rPr lang="fr-FR" sz="4000" i="1"/>
                          <m:t>1</m:t>
                        </m:r>
                      </m:num>
                      <m:den>
                        <m:r>
                          <a:rPr lang="fr-FR" sz="4000" i="1"/>
                          <m:t>3</m:t>
                        </m:r>
                      </m:den>
                    </m:f>
                  </m:oMath>
                </a14:m>
                <a:r>
                  <a:rPr lang="fr-FR" sz="4000" dirty="0"/>
                  <a:t> sont des filles. Combien y a-t-il de garçons ?</a:t>
                </a:r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ACAB7E7-B781-4337-9ADC-9224AB7F22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738" y="2301992"/>
                <a:ext cx="9642524" cy="2254015"/>
              </a:xfrm>
              <a:prstGeom prst="rect">
                <a:avLst/>
              </a:prstGeom>
              <a:blipFill>
                <a:blip r:embed="rId2"/>
                <a:stretch>
                  <a:fillRect l="-2212" r="-3034" b="-1084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502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ACAB7E7-B781-4337-9ADC-9224AB7F2269}"/>
                  </a:ext>
                </a:extLst>
              </p:cNvPr>
              <p:cNvSpPr txBox="1"/>
              <p:nvPr/>
            </p:nvSpPr>
            <p:spPr>
              <a:xfrm>
                <a:off x="1260742" y="2315041"/>
                <a:ext cx="9670516" cy="22279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lnSpc>
                    <a:spcPct val="150000"/>
                  </a:lnSpc>
                </a:pPr>
                <a:r>
                  <a:rPr lang="fr-FR" sz="4000" dirty="0"/>
                  <a:t>Dans une classe de 24 élèves,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fr-FR" sz="4000" dirty="0"/>
                  <a:t> sont des filles. Combien y a-t-il de garçons ?</a:t>
                </a:r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ACAB7E7-B781-4337-9ADC-9224AB7F22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0742" y="2315041"/>
                <a:ext cx="9670516" cy="2227918"/>
              </a:xfrm>
              <a:prstGeom prst="rect">
                <a:avLst/>
              </a:prstGeom>
              <a:blipFill>
                <a:blip r:embed="rId3"/>
                <a:stretch>
                  <a:fillRect l="-2270" r="-2774" b="-1095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4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580210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ACAB7E7-B781-4337-9ADC-9224AB7F2269}"/>
                  </a:ext>
                </a:extLst>
              </p:cNvPr>
              <p:cNvSpPr txBox="1"/>
              <p:nvPr/>
            </p:nvSpPr>
            <p:spPr>
              <a:xfrm>
                <a:off x="1235083" y="2313117"/>
                <a:ext cx="9721834" cy="2231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lnSpc>
                    <a:spcPct val="150000"/>
                  </a:lnSpc>
                </a:pPr>
                <a:r>
                  <a:rPr lang="fr-FR" sz="4000" dirty="0"/>
                  <a:t>Dans une classe de 25 élèves,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fr-FR" sz="4000" dirty="0"/>
                  <a:t> sont des filles. Combien y a-t-il de garçons ?</a:t>
                </a:r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ACAB7E7-B781-4337-9ADC-9224AB7F22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5083" y="2313117"/>
                <a:ext cx="9721834" cy="2231765"/>
              </a:xfrm>
              <a:prstGeom prst="rect">
                <a:avLst/>
              </a:prstGeom>
              <a:blipFill>
                <a:blip r:embed="rId2"/>
                <a:stretch>
                  <a:fillRect l="-2258" r="-2258" b="-106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201682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ACAB7E7-B781-4337-9ADC-9224AB7F2269}"/>
                  </a:ext>
                </a:extLst>
              </p:cNvPr>
              <p:cNvSpPr txBox="1"/>
              <p:nvPr/>
            </p:nvSpPr>
            <p:spPr>
              <a:xfrm>
                <a:off x="1263074" y="2315329"/>
                <a:ext cx="9665851" cy="22273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fr-FR" sz="4000" dirty="0"/>
                  <a:t>Dans une classe de 21 élèves,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fr-FR" sz="4000" dirty="0"/>
                  <a:t> sont des filles. Combien y a-t-il de garçons ?</a:t>
                </a:r>
                <a:endParaRPr lang="fr-FR" sz="7200" dirty="0"/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ACAB7E7-B781-4337-9ADC-9224AB7F22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074" y="2315329"/>
                <a:ext cx="9665851" cy="2227341"/>
              </a:xfrm>
              <a:prstGeom prst="rect">
                <a:avLst/>
              </a:prstGeom>
              <a:blipFill>
                <a:blip r:embed="rId2"/>
                <a:stretch>
                  <a:fillRect l="-2207" r="-2837" b="-1095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647524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7039" y="3075057"/>
            <a:ext cx="100579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fr-FR" sz="4000" dirty="0"/>
              <a:t>8 stylos coûtent 4 €, combien coûtent 3 stylos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1A7A210-B478-4F32-902E-F2939A71C26F}"/>
              </a:ext>
            </a:extLst>
          </p:cNvPr>
          <p:cNvSpPr txBox="1"/>
          <p:nvPr/>
        </p:nvSpPr>
        <p:spPr>
          <a:xfrm>
            <a:off x="1067039" y="3075057"/>
            <a:ext cx="100579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fr-FR" sz="4000" dirty="0"/>
              <a:t>5 stylos coûtent 1 €, combien coûtent 7 stylos ?</a:t>
            </a:r>
          </a:p>
        </p:txBody>
      </p:sp>
    </p:spTree>
    <p:extLst>
      <p:ext uri="{BB962C8B-B14F-4D97-AF65-F5344CB8AC3E}">
        <p14:creationId xmlns:p14="http://schemas.microsoft.com/office/powerpoint/2010/main" val="990550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733689" y="3075057"/>
            <a:ext cx="107246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fr-FR" sz="4000" dirty="0"/>
              <a:t>8 stylos coûtent 2,40 €, combien coûtent 5 stylos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069900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768679" y="2968874"/>
            <a:ext cx="10654641" cy="92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5 stylos coûtent 2,50 €, combien coûtent 3 stylos ?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4754041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172</Words>
  <Application>Microsoft Office PowerPoint</Application>
  <PresentationFormat>Grand écran</PresentationFormat>
  <Paragraphs>22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17</cp:revision>
  <dcterms:created xsi:type="dcterms:W3CDTF">2023-11-24T11:21:07Z</dcterms:created>
  <dcterms:modified xsi:type="dcterms:W3CDTF">2025-03-02T17:22:33Z</dcterms:modified>
</cp:coreProperties>
</file>